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9" r:id="rId4"/>
    <p:sldId id="330" r:id="rId5"/>
    <p:sldId id="259" r:id="rId6"/>
    <p:sldId id="263" r:id="rId7"/>
    <p:sldId id="297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5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6" autoAdjust="0"/>
    <p:restoredTop sz="95856" autoAdjust="0"/>
  </p:normalViewPr>
  <p:slideViewPr>
    <p:cSldViewPr snapToGrid="0" snapToObjects="1">
      <p:cViewPr varScale="1">
        <p:scale>
          <a:sx n="107" d="100"/>
          <a:sy n="107" d="100"/>
        </p:scale>
        <p:origin x="7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B8903-FF9D-46FF-9C1B-C25734D2D064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2C807-C30F-45B1-9579-DEABE99080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403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9730309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83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97176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7418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15125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09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44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089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23260289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7867017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171362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7348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105619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3570206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909590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044930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89412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43342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14082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30868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38604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7409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2236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319106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884972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8102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045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0136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284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07675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42670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00088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3448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4648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5087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45535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71852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76261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69506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40947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75364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496036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2598837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20858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5806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68295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2439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03925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59408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61832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7396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9142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23372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7739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178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77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27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83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1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0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7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6562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4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058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fbffde54-8b33-4356-a78c-e3512018dc75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Klynge Nord (Nordjylland)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0927450-C68E-4679-B01E-6C1F5F32F312}"/>
              </a:ext>
            </a:extLst>
          </p:cNvPr>
          <p:cNvSpPr/>
          <p:nvPr/>
        </p:nvSpPr>
        <p:spPr>
          <a:xfrm>
            <a:off x="725557" y="2345635"/>
            <a:ext cx="8169965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E170485-C04D-40EB-9765-AA3D5DC43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057400"/>
            <a:ext cx="59817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FB73C65-48A4-4F32-AFF8-223ABFD91557}"/>
              </a:ext>
            </a:extLst>
          </p:cNvPr>
          <p:cNvSpPr/>
          <p:nvPr/>
        </p:nvSpPr>
        <p:spPr>
          <a:xfrm>
            <a:off x="839788" y="1451113"/>
            <a:ext cx="4924908" cy="1729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62BBACD-2F97-45E2-82A9-548DF6549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92" y="2058229"/>
            <a:ext cx="5217637" cy="22752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264966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solidFill>
                  <a:schemeClr val="bg1"/>
                </a:solidFill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09A74D7-07C2-4D0B-A035-F57311D61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41" y="2364477"/>
            <a:ext cx="4719131" cy="23367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620633EC-6EB2-4088-A528-8CA3DB4821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1166" t="7619"/>
          <a:stretch/>
        </p:blipFill>
        <p:spPr>
          <a:xfrm>
            <a:off x="6226629" y="522514"/>
            <a:ext cx="5870120" cy="6335486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05B3A238-DFAE-4E16-94A7-36EF5A9F1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76" y="1762746"/>
            <a:ext cx="5258724" cy="31074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7D50B3FD-2EF6-4B52-9DDA-E2257300B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A10B0AE-7A21-4029-9C28-5F0B79A37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57" y="2131529"/>
            <a:ext cx="4986511" cy="24305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99DF81C-E1DF-4D0F-9114-76502C1D0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1595851"/>
            <a:ext cx="5886450" cy="4143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E0C5F031-63AD-4EE7-9519-56302A8C1D45}"/>
</file>

<file path=customXml/itemProps2.xml><?xml version="1.0" encoding="utf-8"?>
<ds:datastoreItem xmlns:ds="http://schemas.openxmlformats.org/officeDocument/2006/customXml" ds:itemID="{28F04F47-1716-4B1B-93A6-4208778C6E9C}"/>
</file>

<file path=customXml/itemProps3.xml><?xml version="1.0" encoding="utf-8"?>
<ds:datastoreItem xmlns:ds="http://schemas.openxmlformats.org/officeDocument/2006/customXml" ds:itemID="{C8428142-155F-48B5-8A45-BE7B3509DC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510</Words>
  <Application>Microsoft Office PowerPoint</Application>
  <PresentationFormat>Widescreen</PresentationFormat>
  <Paragraphs>66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Klynge Nord (Nordjylland)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12</cp:revision>
  <dcterms:created xsi:type="dcterms:W3CDTF">2016-09-04T11:54:55Z</dcterms:created>
  <dcterms:modified xsi:type="dcterms:W3CDTF">2023-07-31T12:51:08Z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